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3" d="100"/>
          <a:sy n="63" d="100"/>
        </p:scale>
        <p:origin x="-132" y="-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A17-1292-44D5-9E90-602D44F2758E}" type="datetimeFigureOut">
              <a:rPr kumimoji="1" lang="ja-JP" altLang="en-US" smtClean="0"/>
              <a:pPr/>
              <a:t>2021/4/30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59EE0-986C-4D01-B36B-F32CEB5761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873173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A17-1292-44D5-9E90-602D44F2758E}" type="datetimeFigureOut">
              <a:rPr kumimoji="1" lang="ja-JP" altLang="en-US" smtClean="0"/>
              <a:pPr/>
              <a:t>2021/4/30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59EE0-986C-4D01-B36B-F32CEB5761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584230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A17-1292-44D5-9E90-602D44F2758E}" type="datetimeFigureOut">
              <a:rPr kumimoji="1" lang="ja-JP" altLang="en-US" smtClean="0"/>
              <a:pPr/>
              <a:t>2021/4/30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59EE0-986C-4D01-B36B-F32CEB5761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718133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A17-1292-44D5-9E90-602D44F2758E}" type="datetimeFigureOut">
              <a:rPr kumimoji="1" lang="ja-JP" altLang="en-US" smtClean="0"/>
              <a:pPr/>
              <a:t>2021/4/30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59EE0-986C-4D01-B36B-F32CEB5761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707391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A17-1292-44D5-9E90-602D44F2758E}" type="datetimeFigureOut">
              <a:rPr kumimoji="1" lang="ja-JP" altLang="en-US" smtClean="0"/>
              <a:pPr/>
              <a:t>2021/4/30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59EE0-986C-4D01-B36B-F32CEB5761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71416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A17-1292-44D5-9E90-602D44F2758E}" type="datetimeFigureOut">
              <a:rPr kumimoji="1" lang="ja-JP" altLang="en-US" smtClean="0"/>
              <a:pPr/>
              <a:t>2021/4/30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59EE0-986C-4D01-B36B-F32CEB5761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596946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A17-1292-44D5-9E90-602D44F2758E}" type="datetimeFigureOut">
              <a:rPr kumimoji="1" lang="ja-JP" altLang="en-US" smtClean="0"/>
              <a:pPr/>
              <a:t>2021/4/30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59EE0-986C-4D01-B36B-F32CEB5761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858590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A17-1292-44D5-9E90-602D44F2758E}" type="datetimeFigureOut">
              <a:rPr kumimoji="1" lang="ja-JP" altLang="en-US" smtClean="0"/>
              <a:pPr/>
              <a:t>2021/4/30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59EE0-986C-4D01-B36B-F32CEB5761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14568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A17-1292-44D5-9E90-602D44F2758E}" type="datetimeFigureOut">
              <a:rPr kumimoji="1" lang="ja-JP" altLang="en-US" smtClean="0"/>
              <a:pPr/>
              <a:t>2021/4/30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59EE0-986C-4D01-B36B-F32CEB5761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927191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A17-1292-44D5-9E90-602D44F2758E}" type="datetimeFigureOut">
              <a:rPr kumimoji="1" lang="ja-JP" altLang="en-US" smtClean="0"/>
              <a:pPr/>
              <a:t>2021/4/30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59EE0-986C-4D01-B36B-F32CEB5761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845097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FA17-1292-44D5-9E90-602D44F2758E}" type="datetimeFigureOut">
              <a:rPr kumimoji="1" lang="ja-JP" altLang="en-US" smtClean="0"/>
              <a:pPr/>
              <a:t>2021/4/30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59EE0-986C-4D01-B36B-F32CEB5761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959591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9FA17-1292-44D5-9E90-602D44F2758E}" type="datetimeFigureOut">
              <a:rPr kumimoji="1" lang="ja-JP" altLang="en-US" smtClean="0"/>
              <a:pPr/>
              <a:t>2021/4/30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59EE0-986C-4D01-B36B-F32CEB5761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645884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30185692-0A49-4B3C-B646-02CD62E82D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6845" y="3210563"/>
            <a:ext cx="8176471" cy="3548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xmlns="" id="{EB1E5F1B-3A9C-4968-A5C6-2A93FF5216D4}"/>
              </a:ext>
            </a:extLst>
          </p:cNvPr>
          <p:cNvSpPr/>
          <p:nvPr/>
        </p:nvSpPr>
        <p:spPr>
          <a:xfrm>
            <a:off x="1262212" y="1752295"/>
            <a:ext cx="10849445" cy="153888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FFFF00"/>
                </a:highlight>
              </a:rPr>
              <a:t>店頭で</a:t>
            </a:r>
            <a:r>
              <a:rPr lang="en-US" altLang="ja-JP" sz="5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FFFF00"/>
                </a:highlight>
              </a:rPr>
              <a:t>LUXLEES&amp;0</a:t>
            </a:r>
            <a:r>
              <a:rPr lang="ja-JP" altLang="en-US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FFFF00"/>
                </a:highlight>
              </a:rPr>
              <a:t>の</a:t>
            </a:r>
            <a:r>
              <a:rPr lang="en-US" altLang="ja-JP" sz="5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FFFF00"/>
                </a:highlight>
              </a:rPr>
              <a:t>1</a:t>
            </a:r>
            <a:r>
              <a:rPr lang="ja-JP" altLang="en-US" sz="5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FFFF00"/>
                </a:highlight>
              </a:rPr>
              <a:t>㎏</a:t>
            </a:r>
            <a:r>
              <a:rPr lang="ja-JP" altLang="en-US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FFFF00"/>
                </a:highlight>
              </a:rPr>
              <a:t>を購入すると・・</a:t>
            </a:r>
            <a:endParaRPr lang="en-US" altLang="ja-JP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highlight>
                <a:srgbClr val="FFFF00"/>
              </a:highlight>
            </a:endParaRPr>
          </a:p>
          <a:p>
            <a:pPr algn="ctr"/>
            <a:r>
              <a:rPr lang="ja-JP" altLang="en-US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FFFF00"/>
                </a:highlight>
              </a:rPr>
              <a:t>総額</a:t>
            </a:r>
            <a:r>
              <a:rPr lang="en-US" altLang="ja-JP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FFFF00"/>
                </a:highlight>
              </a:rPr>
              <a:t>21,480</a:t>
            </a:r>
            <a:r>
              <a:rPr lang="ja-JP" altLang="en-US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FFFF00"/>
                </a:highlight>
              </a:rPr>
              <a:t>円の</a:t>
            </a:r>
            <a:r>
              <a:rPr lang="ja-JP" altLang="en-US" sz="40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FFFF00"/>
                </a:highlight>
              </a:rPr>
              <a:t>超豪華なプレゼント付き</a:t>
            </a:r>
            <a:r>
              <a:rPr lang="ja-JP" altLang="en-US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FFFF00"/>
                </a:highlight>
              </a:rPr>
              <a:t>！</a:t>
            </a:r>
            <a:endParaRPr lang="en-US" altLang="ja-JP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highlight>
                <a:srgbClr val="FFFF00"/>
              </a:highlight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xmlns="" id="{C610B389-AA5C-4243-8EF8-3A16EEDD3CF8}"/>
              </a:ext>
            </a:extLst>
          </p:cNvPr>
          <p:cNvSpPr/>
          <p:nvPr/>
        </p:nvSpPr>
        <p:spPr>
          <a:xfrm>
            <a:off x="604669" y="4666418"/>
            <a:ext cx="7386805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・</a:t>
            </a:r>
            <a:r>
              <a:rPr lang="ja-JP" altLang="en-US" sz="2800" b="1" u="sng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パーソナルトレーニング　</a:t>
            </a:r>
            <a:r>
              <a:rPr lang="en-US" altLang="ja-JP" sz="2800" b="1" u="sng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r>
              <a:rPr lang="ja-JP" altLang="en-US" sz="2800" b="1" u="sng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回分</a:t>
            </a:r>
            <a:r>
              <a:rPr lang="ja-JP" altLang="en-US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kumimoji="0" lang="en-US" altLang="ja-JP" sz="20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ea typeface="游ゴシック" panose="020B0400000000000000" pitchFamily="50" charset="-128"/>
                <a:cs typeface="+mn-cs"/>
              </a:rPr>
              <a:t>5,500</a:t>
            </a:r>
            <a:r>
              <a:rPr kumimoji="0" lang="ja-JP" altLang="en-US" sz="20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ea typeface="游ゴシック" panose="020B0400000000000000" pitchFamily="50" charset="-128"/>
                <a:cs typeface="+mn-cs"/>
              </a:rPr>
              <a:t>円相当</a:t>
            </a:r>
            <a:endParaRPr lang="en-US" altLang="ja-JP" sz="3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ja-JP" alt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・</a:t>
            </a:r>
            <a:r>
              <a:rPr lang="ja-JP" altLang="en-US" sz="2800" b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脂肪分解エステ　</a:t>
            </a:r>
            <a:r>
              <a:rPr lang="en-US" altLang="ja-JP" sz="2800" b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r>
              <a:rPr lang="ja-JP" altLang="en-US" sz="2800" b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回分</a:t>
            </a:r>
            <a:r>
              <a:rPr lang="ja-JP" altLang="en-US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altLang="ja-JP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15,980</a:t>
            </a:r>
            <a:r>
              <a:rPr lang="ja-JP" alt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円相当</a:t>
            </a:r>
            <a:r>
              <a:rPr lang="ja-JP" alt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　　　　　　　　　　　　　　　　　　　　</a:t>
            </a:r>
            <a:endParaRPr lang="en-US" altLang="ja-JP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xmlns="" id="{42CEE62D-B38F-479D-834B-37E6FF97498E}"/>
              </a:ext>
            </a:extLst>
          </p:cNvPr>
          <p:cNvSpPr/>
          <p:nvPr/>
        </p:nvSpPr>
        <p:spPr>
          <a:xfrm>
            <a:off x="3357730" y="6021251"/>
            <a:ext cx="434125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240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有効期限：購入日から</a:t>
            </a:r>
            <a:r>
              <a:rPr lang="en-US" altLang="ja-JP" sz="240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r>
              <a:rPr lang="ja-JP" altLang="en-US" sz="240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ヶ月間</a:t>
            </a:r>
            <a:endParaRPr lang="en-US" altLang="ja-JP" sz="24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xmlns="" id="{F682306E-C0EE-48B6-81B3-EB29366B662D}"/>
              </a:ext>
            </a:extLst>
          </p:cNvPr>
          <p:cNvSpPr/>
          <p:nvPr/>
        </p:nvSpPr>
        <p:spPr>
          <a:xfrm>
            <a:off x="2495348" y="3844083"/>
            <a:ext cx="406393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32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＼ プレゼント内容 </a:t>
            </a:r>
            <a:r>
              <a:rPr lang="ja-JP" altLang="en-US" sz="32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／</a:t>
            </a:r>
            <a:endParaRPr lang="en-US" altLang="ja-JP" sz="32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1" name="図 10" descr="座る, テーブル, 紙, 小さい が含まれている画像&#10;&#10;自動的に生成された説明">
            <a:extLst>
              <a:ext uri="{FF2B5EF4-FFF2-40B4-BE49-F238E27FC236}">
                <a16:creationId xmlns:a16="http://schemas.microsoft.com/office/drawing/2014/main" xmlns="" id="{BFE18F15-3F02-48A0-9F03-CE0EEAFF17E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380" t="7074" r="12258" b="14652"/>
          <a:stretch/>
        </p:blipFill>
        <p:spPr>
          <a:xfrm>
            <a:off x="8591276" y="3429000"/>
            <a:ext cx="3198403" cy="2182837"/>
          </a:xfrm>
          <a:prstGeom prst="rect">
            <a:avLst/>
          </a:prstGeom>
        </p:spPr>
      </p:pic>
      <p:pic>
        <p:nvPicPr>
          <p:cNvPr id="13" name="図 12" descr="ロゴ, 会社名&#10;&#10;自動的に生成された説明">
            <a:extLst>
              <a:ext uri="{FF2B5EF4-FFF2-40B4-BE49-F238E27FC236}">
                <a16:creationId xmlns:a16="http://schemas.microsoft.com/office/drawing/2014/main" xmlns="" id="{B10CF7C0-0A77-4F1E-9522-F584A6D4DF5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48632" y="6288839"/>
            <a:ext cx="1571880" cy="471692"/>
          </a:xfrm>
          <a:prstGeom prst="rect">
            <a:avLst/>
          </a:prstGeom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xmlns="" id="{F1BA1902-0BC5-4F26-9B7F-CB7DC2CEFB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60035" y="305950"/>
            <a:ext cx="10551622" cy="1209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xmlns="" id="{EC667A50-3FA3-4533-AABB-CE5E3738B684}"/>
              </a:ext>
            </a:extLst>
          </p:cNvPr>
          <p:cNvSpPr/>
          <p:nvPr/>
        </p:nvSpPr>
        <p:spPr>
          <a:xfrm>
            <a:off x="2997299" y="192464"/>
            <a:ext cx="789876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altLang="ja-JP" sz="7200" b="1" dirty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LUXLESS&amp;0</a:t>
            </a:r>
            <a:r>
              <a:rPr lang="ja-JP" altLang="en-US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店頭販売開始</a:t>
            </a:r>
            <a:r>
              <a:rPr lang="en-US" altLang="ja-JP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!</a:t>
            </a:r>
          </a:p>
        </p:txBody>
      </p:sp>
      <p:pic>
        <p:nvPicPr>
          <p:cNvPr id="1028" name="Picture 4" descr="フリーイラスト, ベクター, EPS, 販促, POP, チャンス">
            <a:extLst>
              <a:ext uri="{FF2B5EF4-FFF2-40B4-BE49-F238E27FC236}">
                <a16:creationId xmlns:a16="http://schemas.microsoft.com/office/drawing/2014/main" xmlns="" id="{2D8473C8-FB11-4C6A-85D4-529F16248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backgroundRemoval t="6714" b="93000" l="8183" r="92419">
                        <a14:foregroundMark x1="46811" y1="30000" x2="46330" y2="38286"/>
                        <a14:foregroundMark x1="46330" y1="38286" x2="43682" y2="46571"/>
                        <a14:foregroundMark x1="39832" y1="30571" x2="33213" y2="33286"/>
                        <a14:foregroundMark x1="33213" y1="33286" x2="37786" y2="41143"/>
                        <a14:foregroundMark x1="37786" y1="41143" x2="45006" y2="43000"/>
                        <a14:foregroundMark x1="45006" y1="43000" x2="47172" y2="40571"/>
                        <a14:foregroundMark x1="44645" y1="28000" x2="41276" y2="37000"/>
                        <a14:foregroundMark x1="41276" y1="37000" x2="42238" y2="48143"/>
                        <a14:foregroundMark x1="59928" y1="31429" x2="58002" y2="45286"/>
                        <a14:foregroundMark x1="67990" y1="35714" x2="64741" y2="43857"/>
                        <a14:foregroundMark x1="64741" y1="43857" x2="62696" y2="45286"/>
                        <a14:foregroundMark x1="50542" y1="37000" x2="65584" y2="37000"/>
                        <a14:foregroundMark x1="56318" y1="31000" x2="56558" y2="39429"/>
                        <a14:foregroundMark x1="56558" y1="39429" x2="54633" y2="43143"/>
                        <a14:foregroundMark x1="55114" y1="32143" x2="53670" y2="43000"/>
                        <a14:foregroundMark x1="64621" y1="30571" x2="64621" y2="32571"/>
                        <a14:foregroundMark x1="67148" y1="29714" x2="67750" y2="31571"/>
                        <a14:foregroundMark x1="44525" y1="89429" x2="43682" y2="93000"/>
                        <a14:foregroundMark x1="89290" y1="65429" x2="92539" y2="66429"/>
                        <a14:foregroundMark x1="15523" y1="10286" x2="13839" y2="6857"/>
                        <a14:foregroundMark x1="10951" y1="72000" x2="8183" y2="7342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885270">
            <a:off x="-98339" y="272558"/>
            <a:ext cx="2695660" cy="2270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xmlns="" id="{641CB995-8646-4358-BA62-06B9FE47E84B}"/>
              </a:ext>
            </a:extLst>
          </p:cNvPr>
          <p:cNvSpPr/>
          <p:nvPr/>
        </p:nvSpPr>
        <p:spPr>
          <a:xfrm>
            <a:off x="8953031" y="5611837"/>
            <a:ext cx="258117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3200" b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r>
              <a:rPr lang="ja-JP" altLang="en-US" sz="3200" b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㎏　</a:t>
            </a:r>
            <a:r>
              <a:rPr lang="en-US" altLang="ja-JP" sz="3200" b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9,486</a:t>
            </a:r>
            <a:r>
              <a:rPr lang="ja-JP" altLang="en-US" sz="3200" b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円</a:t>
            </a:r>
            <a:endParaRPr lang="en-US" altLang="ja-JP" sz="3200" b="1" u="sng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2882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</TotalTime>
  <Words>43</Words>
  <Application>Microsoft Office PowerPoint</Application>
  <PresentationFormat>ユーザー設定</PresentationFormat>
  <Paragraphs>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all.hssj@gmail.com</dc:creator>
  <cp:lastModifiedBy>user</cp:lastModifiedBy>
  <cp:revision>11</cp:revision>
  <dcterms:created xsi:type="dcterms:W3CDTF">2021-04-08T09:16:19Z</dcterms:created>
  <dcterms:modified xsi:type="dcterms:W3CDTF">2021-04-30T02:39:06Z</dcterms:modified>
</cp:coreProperties>
</file>